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85" r:id="rId5"/>
    <p:sldId id="259" r:id="rId6"/>
    <p:sldId id="265" r:id="rId7"/>
    <p:sldId id="268" r:id="rId8"/>
    <p:sldId id="260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EB167-0B16-480E-AA77-F2762ABD91FB}" type="datetimeFigureOut">
              <a:rPr lang="en-US" smtClean="0"/>
              <a:t>3/28/2010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77019-6996-4372-AE30-EF108A387C5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85118" y="71438"/>
            <a:ext cx="5098481" cy="6696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0298" y="1142985"/>
            <a:ext cx="4214842" cy="3286148"/>
          </a:xfrm>
          <a:solidFill>
            <a:schemeClr val="tx1">
              <a:alpha val="59000"/>
            </a:schemeClr>
          </a:solidFill>
          <a:ln w="28575">
            <a:solidFill>
              <a:schemeClr val="tx1"/>
            </a:solidFill>
          </a:ln>
          <a:effectLst>
            <a:softEdge rad="12700"/>
          </a:effectLst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Copying the work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of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5000" b="1" dirty="0" smtClean="0">
                <a:solidFill>
                  <a:schemeClr val="bg1"/>
                </a:solidFill>
              </a:rPr>
              <a:t>William Morris</a:t>
            </a:r>
            <a:endParaRPr lang="en-GB" sz="5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929190" y="1357298"/>
            <a:ext cx="3214710" cy="4000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929190" y="1357298"/>
            <a:ext cx="3214710" cy="4000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illiam-morris-wallpaper-s[1]"/>
          <p:cNvPicPr>
            <a:picLocks noChangeAspect="1" noChangeArrowheads="1"/>
          </p:cNvPicPr>
          <p:nvPr/>
        </p:nvPicPr>
        <p:blipFill>
          <a:blip r:embed="rId3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morris"/>
          <p:cNvPicPr>
            <a:picLocks noChangeAspect="1" noChangeArrowheads="1"/>
          </p:cNvPicPr>
          <p:nvPr/>
        </p:nvPicPr>
        <p:blipFill>
          <a:blip r:embed="rId4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liam-morris-wallpaper-s[1]"/>
          <p:cNvPicPr>
            <a:picLocks noChangeAspect="1" noChangeArrowheads="1"/>
          </p:cNvPicPr>
          <p:nvPr/>
        </p:nvPicPr>
        <p:blipFill>
          <a:blip r:embed="rId2" cstate="print"/>
          <a:srcRect b="5302"/>
          <a:stretch>
            <a:fillRect/>
          </a:stretch>
        </p:blipFill>
        <p:spPr bwMode="auto">
          <a:xfrm>
            <a:off x="982632" y="1337814"/>
            <a:ext cx="3232178" cy="40200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63598" y="1285860"/>
          <a:ext cx="3251212" cy="4064000"/>
        </p:xfrm>
        <a:graphic>
          <a:graphicData uri="http://schemas.openxmlformats.org/drawingml/2006/table">
            <a:tbl>
              <a:tblPr/>
              <a:tblGrid>
                <a:gridCol w="812803"/>
                <a:gridCol w="812803"/>
                <a:gridCol w="812803"/>
                <a:gridCol w="812803"/>
              </a:tblGrid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16" marR="16516" marT="16516" marB="16516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morris"/>
          <p:cNvPicPr>
            <a:picLocks noChangeAspect="1" noChangeArrowheads="1"/>
          </p:cNvPicPr>
          <p:nvPr/>
        </p:nvPicPr>
        <p:blipFill>
          <a:blip r:embed="rId3" cstate="print"/>
          <a:srcRect b="4842"/>
          <a:stretch>
            <a:fillRect/>
          </a:stretch>
        </p:blipFill>
        <p:spPr bwMode="auto">
          <a:xfrm>
            <a:off x="4857752" y="1328732"/>
            <a:ext cx="3228898" cy="40290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57752" y="1285860"/>
          <a:ext cx="3255684" cy="4064002"/>
        </p:xfrm>
        <a:graphic>
          <a:graphicData uri="http://schemas.openxmlformats.org/drawingml/2006/table">
            <a:tbl>
              <a:tblPr/>
              <a:tblGrid>
                <a:gridCol w="813921"/>
                <a:gridCol w="813921"/>
                <a:gridCol w="813921"/>
                <a:gridCol w="813921"/>
              </a:tblGrid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1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3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16539" marR="16539" marT="16539" marB="16539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</Words>
  <Application>Microsoft Office PowerPoint</Application>
  <PresentationFormat>On-screen Show (4:3)</PresentationFormat>
  <Paragraphs>861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Copying the work of William Morris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London Borough of Havering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Copying the work of William Morris</dc:title>
  <dc:creator>jrosenberg</dc:creator>
  <cp:lastModifiedBy>jrosenberg</cp:lastModifiedBy>
  <cp:revision>7</cp:revision>
  <dcterms:created xsi:type="dcterms:W3CDTF">2010-03-28T08:11:02Z</dcterms:created>
  <dcterms:modified xsi:type="dcterms:W3CDTF">2010-03-28T09:02:50Z</dcterms:modified>
</cp:coreProperties>
</file>